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</p:sldIdLst>
  <p:sldSz cx="14630400" cy="8229600"/>
  <p:notesSz cx="8229600" cy="14630400"/>
  <p:embeddedFontLst>
    <p:embeddedFont>
      <p:font typeface="Heebo Bold" pitchFamily="2" charset="-79"/>
      <p:bold r:id="rId13"/>
    </p:embeddedFont>
    <p:embeddedFont>
      <p:font typeface="Heebo Light" pitchFamily="2" charset="-79"/>
      <p:regular r:id="rId14"/>
    </p:embeddedFont>
    <p:embeddedFont>
      <p:font typeface="Montserrat" panose="00000500000000000000" pitchFamily="2" charset="0"/>
      <p:regular r:id="rId15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898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</a:rPr>
              <a:t>SwiftieVerso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21869" y="4280437"/>
            <a:ext cx="7556421" cy="7535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i="1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Compartilhar</a:t>
            </a:r>
            <a:r>
              <a:rPr lang="en-US" sz="1750" i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750" i="1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música</a:t>
            </a:r>
            <a:r>
              <a:rPr lang="en-US" sz="1750" i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é </a:t>
            </a:r>
            <a:r>
              <a:rPr lang="en-US" sz="1750" i="1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como</a:t>
            </a:r>
            <a:r>
              <a:rPr lang="en-US" sz="1750" i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750" i="1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compartilhar</a:t>
            </a:r>
            <a:r>
              <a:rPr lang="en-US" sz="1750" i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750" i="1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sentimento</a:t>
            </a:r>
            <a:r>
              <a:rPr lang="en-US" sz="1750" i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… </a:t>
            </a:r>
            <a:r>
              <a:rPr lang="en-US" sz="1750" i="1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elas</a:t>
            </a:r>
            <a:r>
              <a:rPr lang="en-US" sz="1750" i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750" i="1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nos</a:t>
            </a:r>
            <a:r>
              <a:rPr lang="en-US" sz="1750" i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750" i="1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conectam</a:t>
            </a:r>
            <a:r>
              <a:rPr lang="en-US" sz="1750" i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 Um </a:t>
            </a:r>
            <a:r>
              <a:rPr lang="en-US" sz="1750" i="1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projeto</a:t>
            </a:r>
            <a:r>
              <a:rPr lang="en-US" sz="1750" i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750" i="1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sobre</a:t>
            </a:r>
            <a:r>
              <a:rPr lang="en-US" sz="1750" i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750" i="1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música</a:t>
            </a:r>
            <a:r>
              <a:rPr lang="en-US" sz="1750" i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, </a:t>
            </a:r>
            <a:r>
              <a:rPr lang="en-US" sz="1750" i="1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comunidade</a:t>
            </a:r>
            <a:r>
              <a:rPr lang="en-US" sz="1750" i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e </a:t>
            </a:r>
            <a:r>
              <a:rPr lang="en-US" sz="1750" i="1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conexão</a:t>
            </a:r>
            <a:r>
              <a:rPr lang="en-US" sz="1750" i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750" i="1" dirty="0"/>
          </a:p>
        </p:txBody>
      </p:sp>
      <p:sp>
        <p:nvSpPr>
          <p:cNvPr id="7" name="Text 4"/>
          <p:cNvSpPr/>
          <p:nvPr/>
        </p:nvSpPr>
        <p:spPr>
          <a:xfrm>
            <a:off x="721869" y="5836945"/>
            <a:ext cx="708016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 err="1">
                <a:solidFill>
                  <a:srgbClr val="DCD7E5"/>
                </a:solidFill>
                <a:latin typeface="Heebo Bold" pitchFamily="34" charset="0"/>
                <a:cs typeface="Heebo Bold" pitchFamily="34" charset="-120"/>
              </a:rPr>
              <a:t>Apresentado</a:t>
            </a:r>
            <a:r>
              <a:rPr lang="en-US" sz="2200" b="1" dirty="0">
                <a:solidFill>
                  <a:srgbClr val="DCD7E5"/>
                </a:solidFill>
                <a:latin typeface="Heebo Bold" pitchFamily="34" charset="0"/>
                <a:cs typeface="Heebo Bold" pitchFamily="34" charset="-120"/>
              </a:rPr>
              <a:t> por: Gabriel Rodrigues de Oliveira Castilho</a:t>
            </a:r>
            <a:endParaRPr lang="en-US" sz="2200" dirty="0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C167CE53-3102-C932-B0A1-2DEF60EC5C64}"/>
              </a:ext>
            </a:extLst>
          </p:cNvPr>
          <p:cNvSpPr/>
          <p:nvPr/>
        </p:nvSpPr>
        <p:spPr>
          <a:xfrm>
            <a:off x="721869" y="3586259"/>
            <a:ext cx="7556421" cy="362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“A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vida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 é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curta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demais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 para finger que não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gostamos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 de Taylor Swift”</a:t>
            </a:r>
            <a:endParaRPr lang="en-US" sz="1750" dirty="0"/>
          </a:p>
        </p:txBody>
      </p:sp>
      <p:pic>
        <p:nvPicPr>
          <p:cNvPr id="1026" name="Picture 2" descr="70+ Cute Taylor Swift Phone Wallpapers and Backgrounds - Boss Babe  Chronicles">
            <a:extLst>
              <a:ext uri="{FF2B5EF4-FFF2-40B4-BE49-F238E27FC236}">
                <a16:creationId xmlns:a16="http://schemas.microsoft.com/office/drawing/2014/main" id="{A6116A4E-16A0-AEBB-F96B-2CD2D1441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0" y="0"/>
            <a:ext cx="462915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419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Friendship Bracelets: Símbolo da Comunidade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8690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Significado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35948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Cada pulseira conta uma história pessoal com Taylor.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5235893" y="58690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Conexões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6359485"/>
            <a:ext cx="4158615" cy="1127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As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pulseiras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estimulam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interações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presenciais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.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Trocá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-las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cria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laços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significativos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 entre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fãs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desconhecidos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9677995" y="58690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Criação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635948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Processo artesanal repleto de carinho e dedicação.</a:t>
            </a:r>
            <a:endParaRPr lang="en-US" sz="17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F899ADD-D22C-F6CF-97C3-D5D1555CF51F}"/>
              </a:ext>
            </a:extLst>
          </p:cNvPr>
          <p:cNvSpPr/>
          <p:nvPr/>
        </p:nvSpPr>
        <p:spPr>
          <a:xfrm>
            <a:off x="544530" y="3015377"/>
            <a:ext cx="4266717" cy="2570202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7BAB998-22FA-C8DC-810F-1B9C0F2BBE20}"/>
              </a:ext>
            </a:extLst>
          </p:cNvPr>
          <p:cNvSpPr/>
          <p:nvPr/>
        </p:nvSpPr>
        <p:spPr>
          <a:xfrm>
            <a:off x="5111262" y="3015377"/>
            <a:ext cx="4266717" cy="2570202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DB0305F-A0A2-D0B6-E4B0-E9A6E4C8F806}"/>
              </a:ext>
            </a:extLst>
          </p:cNvPr>
          <p:cNvSpPr/>
          <p:nvPr/>
        </p:nvSpPr>
        <p:spPr>
          <a:xfrm>
            <a:off x="9677995" y="3015377"/>
            <a:ext cx="4266717" cy="2570202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122778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Motivações, Desafios e Importância Pessoal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3294936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905720"/>
            <a:ext cx="35747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Admiração pela trajetória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57217" y="3396139"/>
            <a:ext cx="53219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resiliência de Taylor inspira minha vida diariamente.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892" y="4496633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4269343"/>
            <a:ext cx="28383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Desafio de pesquisa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33304" y="4759762"/>
            <a:ext cx="54032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maior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desafio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foi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equilibrar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a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visão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de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fã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com o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rigo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técnico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necessário</a:t>
            </a:r>
            <a:endParaRPr lang="en-US" sz="1750" dirty="0">
              <a:solidFill>
                <a:srgbClr val="DCD7E5"/>
              </a:solidFill>
              <a:latin typeface="Heebo Light" pitchFamily="34" charset="0"/>
              <a:ea typeface="Heebo Light" pitchFamily="34" charset="-122"/>
              <a:cs typeface="Heebo Light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4773" y="5860256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5632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Inspiração pessoal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09272" y="6123384"/>
            <a:ext cx="54836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Sua música reflete união em tempos difíceis para mim.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77240" y="610672"/>
            <a:ext cx="7589520" cy="1387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 Poder da Comunidade Swiftie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77240" y="2442567"/>
            <a:ext cx="3628192" cy="732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50"/>
              </a:lnSpc>
              <a:buNone/>
            </a:pPr>
            <a:r>
              <a:rPr lang="en-US" sz="5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53%</a:t>
            </a:r>
            <a:endParaRPr lang="en-US" sz="5750" dirty="0"/>
          </a:p>
        </p:txBody>
      </p:sp>
      <p:sp>
        <p:nvSpPr>
          <p:cNvPr id="5" name="Text 2"/>
          <p:cNvSpPr/>
          <p:nvPr/>
        </p:nvSpPr>
        <p:spPr>
          <a:xfrm>
            <a:off x="1203246" y="3452932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Fãs nos EUA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77240" y="3933230"/>
            <a:ext cx="3628192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Adultos que se declaram fãs da artista.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4738568" y="2442567"/>
            <a:ext cx="3628192" cy="732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50"/>
              </a:lnSpc>
              <a:buNone/>
            </a:pPr>
            <a:r>
              <a:rPr lang="en-US" sz="5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100+</a:t>
            </a:r>
            <a:endParaRPr lang="en-US" sz="5750" dirty="0"/>
          </a:p>
        </p:txBody>
      </p:sp>
      <p:sp>
        <p:nvSpPr>
          <p:cNvPr id="8" name="Text 5"/>
          <p:cNvSpPr/>
          <p:nvPr/>
        </p:nvSpPr>
        <p:spPr>
          <a:xfrm>
            <a:off x="5164574" y="3452932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Países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738568" y="3933230"/>
            <a:ext cx="3628192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 fã-clubes oficiais ativos.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2757845" y="5421035"/>
            <a:ext cx="3628192" cy="732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50"/>
              </a:lnSpc>
              <a:buNone/>
            </a:pPr>
            <a:r>
              <a:rPr lang="en-US" sz="5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7M+</a:t>
            </a:r>
            <a:endParaRPr lang="en-US" sz="5750" dirty="0"/>
          </a:p>
        </p:txBody>
      </p:sp>
      <p:sp>
        <p:nvSpPr>
          <p:cNvPr id="11" name="Text 8"/>
          <p:cNvSpPr/>
          <p:nvPr/>
        </p:nvSpPr>
        <p:spPr>
          <a:xfrm>
            <a:off x="3183850" y="6431399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Ações sociais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2757845" y="6911697"/>
            <a:ext cx="3628192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Valor arrecadado por fãs para causas.</a:t>
            </a:r>
            <a:endParaRPr lang="en-US" sz="1700" dirty="0"/>
          </a:p>
        </p:txBody>
      </p:sp>
      <p:pic>
        <p:nvPicPr>
          <p:cNvPr id="2050" name="Picture 2" descr="Swifties in Style: Fan fashion on Night 1 of Taylor Swift in Seattle">
            <a:extLst>
              <a:ext uri="{FF2B5EF4-FFF2-40B4-BE49-F238E27FC236}">
                <a16:creationId xmlns:a16="http://schemas.microsoft.com/office/drawing/2014/main" id="{FB38854B-6DCF-DF84-C4A4-4B107EABD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825" y="0"/>
            <a:ext cx="5489575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66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Relação com ODS: Redução das Desigualdades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3215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Diversidade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0629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Comunidade acolhe pessoas de diferentes origens sociais.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731" y="353091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3215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Solidariedade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70629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Fãs arrecadaram R$180 mil para vítimas no Rio.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604" y="391941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6684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Inclusão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615886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Atividades promovem sentimento de pertencimento.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103" y="614529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6684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Conexões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615886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 fandom ultrapassa barreiras sociais e geográficas.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230" y="575679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3776067"/>
            <a:ext cx="76610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Uso do GitHub no Trabalho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05450"/>
            <a:ext cx="4120753" cy="226814"/>
          </a:xfrm>
          <a:prstGeom prst="roundRect">
            <a:avLst>
              <a:gd name="adj" fmla="val 4200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793790" y="60724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Repositório Central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562844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Organização e versionamento estruturado de todos os arquivos.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54704" y="5165169"/>
            <a:ext cx="4120872" cy="226814"/>
          </a:xfrm>
          <a:prstGeom prst="roundRect">
            <a:avLst>
              <a:gd name="adj" fmla="val 4200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5254704" y="5732145"/>
            <a:ext cx="40412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Controle de </a:t>
            </a:r>
            <a:r>
              <a:rPr lang="en-US" sz="2200" dirty="0" err="1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Visão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54704" y="6222563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Acompanhamento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detalhado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da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evolução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do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projeto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715738" y="4825008"/>
            <a:ext cx="4120872" cy="226814"/>
          </a:xfrm>
          <a:prstGeom prst="roundRect">
            <a:avLst>
              <a:gd name="adj" fmla="val 4200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9715738" y="5391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Controle de </a:t>
            </a:r>
            <a:r>
              <a:rPr lang="en-US" sz="2200" dirty="0" err="1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Versões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5738" y="5882402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Histórico completo de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alterações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ADE832-C6F2-1C71-67FC-2E25264A6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47107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Utilização do Trello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Planejamento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Definição inicial das tarefas e objetivos.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 andamento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Visualização clara do trabalho atual.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Revisão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Verificação da qualidade antes da conclusão.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680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Concluído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2680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Celebração das conquistas do projeto.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8309B7-5F06-1BB6-EA08-CD5F22EC65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1337" y="0"/>
            <a:ext cx="7259063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829" y="3464957"/>
            <a:ext cx="7688342" cy="1299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4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Apresentando o Site do Projeto</a:t>
            </a:r>
            <a:endParaRPr lang="en-US" sz="4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06806" y="340602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Estrutura do Banco de Dados</a:t>
            </a:r>
            <a:endParaRPr lang="en-US" sz="4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2069425"/>
            <a:ext cx="62254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Finalização e Reflexão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998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260" y="3342322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Aprendizados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868102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Técnicos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e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pessoais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durante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toda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a jornada do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projeto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200203" y="32998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5274" y="3342322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37319" y="3377684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União e Colaboração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37319" y="3872388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Aprendemos que juntos somos mais fortes.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41043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5452943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4883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Próximos Passos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597872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Expansão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do SwiftieVerso para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novas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funcionalidades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750" dirty="0"/>
          </a:p>
        </p:txBody>
      </p:sp>
      <p:pic>
        <p:nvPicPr>
          <p:cNvPr id="17" name="Picture 16" descr="A group of people in a stadium&#10;&#10;AI-generated content may be incorrect.">
            <a:extLst>
              <a:ext uri="{FF2B5EF4-FFF2-40B4-BE49-F238E27FC236}">
                <a16:creationId xmlns:a16="http://schemas.microsoft.com/office/drawing/2014/main" id="{0FD94253-76A8-29B2-4E10-44E92F3FAD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643" y="0"/>
            <a:ext cx="5269230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331</Words>
  <Application>Microsoft Office PowerPoint</Application>
  <PresentationFormat>Custom</PresentationFormat>
  <Paragraphs>72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Heebo Bold</vt:lpstr>
      <vt:lpstr>Montserrat</vt:lpstr>
      <vt:lpstr>Arial</vt:lpstr>
      <vt:lpstr>Heebo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Gabriel Castilho</cp:lastModifiedBy>
  <cp:revision>2</cp:revision>
  <dcterms:created xsi:type="dcterms:W3CDTF">2025-06-04T14:51:24Z</dcterms:created>
  <dcterms:modified xsi:type="dcterms:W3CDTF">2025-06-04T23:17:42Z</dcterms:modified>
</cp:coreProperties>
</file>